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9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57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F071F4-960F-4387-9703-49381F591DBB}" type="datetimeFigureOut">
              <a:rPr lang="he-IL" smtClean="0"/>
              <a:t>י'/אלול/תשע"ז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C5F8DF-1E74-400C-B623-176B9ADD54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97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9A22-E5C1-4664-861C-D4D0D3F16996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34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AE33-9CE2-4F24-BF6D-82E5BFC59CF8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035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C55-F79C-4B2E-83D3-24376FA4C896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193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694B-E901-4010-BC30-C53D4BF2D5D0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78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2471-6B76-4516-BE0E-D676B016B96E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674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A5CE-03E0-4150-9074-0689B31F1403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991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062F-03D6-4966-9039-CEF810249344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774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D1CA-7FC2-4435-9EAE-4403D99704B5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2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451F-4341-4496-9A2A-98C9C63D3A36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73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8421-458D-4E1E-932A-DD7297F1185A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898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31BB-18D8-4433-B301-362ADA31B7AB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57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EAD4-D0A1-4B67-8CC5-961E33059ADE}" type="datetime8">
              <a:rPr lang="he-IL" smtClean="0"/>
              <a:t>01 ספטמבר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64A9E-E20C-48B4-B7F5-6CE5CBFFEC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96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" y="25115"/>
            <a:ext cx="5886450" cy="88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1EC"/>
              </a:clrFrom>
              <a:clrTo>
                <a:srgbClr val="F3F1E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6" y="323528"/>
            <a:ext cx="6450886" cy="867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9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6360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9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4" y="107504"/>
            <a:ext cx="6535572" cy="846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9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79512"/>
            <a:ext cx="6216005" cy="867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9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0" y="251520"/>
            <a:ext cx="6247753" cy="84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7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336704" cy="88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75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19"/>
            <a:ext cx="6408712" cy="87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66711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192688" cy="866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062534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88471"/>
            <a:ext cx="6291943" cy="85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1DED6"/>
              </a:clrFrom>
              <a:clrTo>
                <a:srgbClr val="E1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-2074"/>
          <a:stretch/>
        </p:blipFill>
        <p:spPr bwMode="auto">
          <a:xfrm>
            <a:off x="317429" y="179511"/>
            <a:ext cx="6279923" cy="859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344531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20"/>
            <a:ext cx="637890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91798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6669"/>
            <a:ext cx="6264696" cy="8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01659"/>
            <a:ext cx="6408712" cy="862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49426"/>
            <a:ext cx="6192688" cy="878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0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253896" cy="864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1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288242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9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3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252804"/>
            <a:ext cx="6347012" cy="86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264696" cy="881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9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3" y="107504"/>
            <a:ext cx="6245139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9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251520"/>
            <a:ext cx="6262043" cy="84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57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" y="1979712"/>
            <a:ext cx="6823390" cy="39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57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4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991"/>
            <a:ext cx="6411686" cy="89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5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65949"/>
            <a:ext cx="6411817" cy="86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1" y="-33521"/>
            <a:ext cx="6462901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7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ED6"/>
              </a:clrFrom>
              <a:clrTo>
                <a:srgbClr val="E2DE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51520"/>
            <a:ext cx="6313174" cy="84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7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1EC"/>
              </a:clrFrom>
              <a:clrTo>
                <a:srgbClr val="F3F1E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280965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7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1EC"/>
              </a:clrFrom>
              <a:clrTo>
                <a:srgbClr val="F3F1E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07504"/>
            <a:ext cx="6283821" cy="862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A9E-E20C-48B4-B7F5-6CE5CBFFEC3E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7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</Words>
  <Application>Microsoft Office PowerPoint</Application>
  <PresentationFormat>‫הצגה על המסך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4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‏‏משתמש Windows</cp:lastModifiedBy>
  <cp:revision>6</cp:revision>
  <dcterms:created xsi:type="dcterms:W3CDTF">2017-08-28T19:58:45Z</dcterms:created>
  <dcterms:modified xsi:type="dcterms:W3CDTF">2017-09-01T11:31:16Z</dcterms:modified>
</cp:coreProperties>
</file>